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62" r:id="rId9"/>
    <p:sldId id="263" r:id="rId10"/>
    <p:sldId id="299" r:id="rId11"/>
    <p:sldId id="302" r:id="rId12"/>
    <p:sldId id="264" r:id="rId13"/>
    <p:sldId id="266" r:id="rId14"/>
    <p:sldId id="265" r:id="rId15"/>
    <p:sldId id="276" r:id="rId16"/>
    <p:sldId id="303" r:id="rId17"/>
    <p:sldId id="293" r:id="rId18"/>
    <p:sldId id="277" r:id="rId19"/>
    <p:sldId id="269" r:id="rId20"/>
    <p:sldId id="304" r:id="rId21"/>
    <p:sldId id="305" r:id="rId22"/>
    <p:sldId id="307" r:id="rId23"/>
    <p:sldId id="306" r:id="rId24"/>
    <p:sldId id="333" r:id="rId25"/>
    <p:sldId id="334" r:id="rId26"/>
    <p:sldId id="309" r:id="rId27"/>
    <p:sldId id="310" r:id="rId28"/>
    <p:sldId id="311" r:id="rId29"/>
    <p:sldId id="312" r:id="rId30"/>
    <p:sldId id="314" r:id="rId31"/>
    <p:sldId id="335" r:id="rId32"/>
    <p:sldId id="315" r:id="rId33"/>
    <p:sldId id="316" r:id="rId34"/>
    <p:sldId id="336"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56" d="100"/>
          <a:sy n="56" d="100"/>
        </p:scale>
        <p:origin x="1906" y="52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okul-001/DATA-SCIENCE-REPO/blob/master/SpaceX%20Falcon%20-9%20Price%20and%20Safe%20Landing%20predictio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Gokul-001/DATA-SCIENCE-REPO/blob/master/SpaceX%20Falcon%20-9%20Price%20and%20Safe%20Landing%20predictio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okul-001/DATA-SCIENCE-REPO/blob/master/SpaceX%20Falcon%20-9%20Price%20and%20Safe%20Landing%20predictio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okul-001/DATA-SCIENCE-REPO/blob/master/SpaceX%20Falcon%20-9%20Price%20and%20Safe%20Landing%20predictio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Gokul-001/DATA-SCIENCE-REPO/blob/master/SpaceX%20Falcon%20-9%20Price%20and%20Safe%20Landing%20predictio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okul-001/DATA-SCIENCE-REPO/blob/master/SpaceX%20Falcon%20-9%20Price%20and%20Safe%20Landing%20predictio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Gokul-001/DATA-SCIENCE-REPO/blob/master/SpaceX%20Falcon%20-9%20Price%20and%20Safe%20Landing%20predictio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54324" y="5651573"/>
            <a:ext cx="2708145" cy="1077218"/>
          </a:xfrm>
          <a:prstGeom prst="rect">
            <a:avLst/>
          </a:prstGeom>
          <a:noFill/>
        </p:spPr>
        <p:txBody>
          <a:bodyPr wrap="square" lIns="91440" tIns="45720" rIns="91440" bIns="45720" rtlCol="0" anchor="t">
            <a:spAutoFit/>
          </a:bodyPr>
          <a:lstStyle/>
          <a:p>
            <a:r>
              <a:rPr lang="en-US" sz="3200" b="1" dirty="0">
                <a:solidFill>
                  <a:schemeClr val="bg2"/>
                </a:solidFill>
                <a:latin typeface="Abadi"/>
                <a:ea typeface="SF Pro" pitchFamily="2" charset="0"/>
                <a:cs typeface="SF Pro" pitchFamily="2" charset="0"/>
              </a:rPr>
              <a:t>GOKUL K S</a:t>
            </a:r>
            <a:br>
              <a:rPr lang="en-US" sz="3200" b="1" dirty="0">
                <a:solidFill>
                  <a:schemeClr val="bg2"/>
                </a:solidFill>
                <a:latin typeface="Abadi"/>
                <a:ea typeface="SF Pro" pitchFamily="2" charset="0"/>
                <a:cs typeface="SF Pro" pitchFamily="2" charset="0"/>
              </a:rPr>
            </a:br>
            <a:r>
              <a:rPr lang="en-US" sz="3200" b="1" dirty="0">
                <a:solidFill>
                  <a:schemeClr val="bg2"/>
                </a:solidFill>
                <a:latin typeface="Abadi"/>
                <a:ea typeface="SF Pro" pitchFamily="2" charset="0"/>
                <a:cs typeface="SF Pro" pitchFamily="2" charset="0"/>
              </a:rPr>
              <a:t>6 Jan 2024</a:t>
            </a:r>
            <a:endParaRPr lang="en-US" sz="3200" b="1"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343168" y="129209"/>
            <a:ext cx="2708146" cy="809808"/>
          </a:xfrm>
          <a:prstGeom prst="rect">
            <a:avLst/>
          </a:prstGeom>
        </p:spPr>
      </p:pic>
      <p:sp>
        <p:nvSpPr>
          <p:cNvPr id="7" name="TextBox 6">
            <a:extLst>
              <a:ext uri="{FF2B5EF4-FFF2-40B4-BE49-F238E27FC236}">
                <a16:creationId xmlns:a16="http://schemas.microsoft.com/office/drawing/2014/main" id="{8785019F-A9A4-4893-A0DC-A2B66AC4EC98}"/>
              </a:ext>
            </a:extLst>
          </p:cNvPr>
          <p:cNvSpPr txBox="1"/>
          <p:nvPr/>
        </p:nvSpPr>
        <p:spPr>
          <a:xfrm>
            <a:off x="4216381" y="129209"/>
            <a:ext cx="7902998" cy="584775"/>
          </a:xfrm>
          <a:prstGeom prst="rect">
            <a:avLst/>
          </a:prstGeom>
          <a:noFill/>
        </p:spPr>
        <p:txBody>
          <a:bodyPr wrap="square" lIns="91440" tIns="45720" rIns="91440" bIns="45720" rtlCol="0" anchor="t">
            <a:spAutoFit/>
          </a:bodyPr>
          <a:lstStyle/>
          <a:p>
            <a:r>
              <a:rPr lang="en-US" sz="3200" b="1" dirty="0">
                <a:solidFill>
                  <a:schemeClr val="bg2"/>
                </a:solidFill>
                <a:latin typeface="Abadi"/>
                <a:ea typeface="SF Pro" pitchFamily="2" charset="0"/>
                <a:cs typeface="SF Pro" pitchFamily="2" charset="0"/>
              </a:rPr>
              <a:t>Explore beyond Space Race with DS</a:t>
            </a:r>
            <a:endParaRPr lang="en-US" sz="3200" b="1"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hlinkClick r:id="rId3"/>
              </a:rPr>
              <a:t>DATA-SCIENCE-REPO/SpaceX Falcon -9 Price and Safe Landing prediction/EDA with Data </a:t>
            </a:r>
            <a:r>
              <a:rPr lang="en-US" sz="1600" dirty="0" err="1">
                <a:hlinkClick r:id="rId3"/>
              </a:rPr>
              <a:t>Visualization.ipynb</a:t>
            </a:r>
            <a:r>
              <a:rPr lang="en-US" sz="1600" dirty="0">
                <a:hlinkClick r:id="rId3"/>
              </a:rPr>
              <a:t> at master · Gokul-001/DATA-SCIENCE-REPO (github.com)</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600" dirty="0">
                <a:hlinkClick r:id="rId3"/>
              </a:rPr>
              <a:t>DATA-SCIENCE-REPO/SpaceX Falcon -9 Price and Safe Landing prediction/EDA with </a:t>
            </a:r>
            <a:r>
              <a:rPr lang="en-US" sz="1600" dirty="0" err="1">
                <a:hlinkClick r:id="rId3"/>
              </a:rPr>
              <a:t>SQL.ipynb</a:t>
            </a:r>
            <a:r>
              <a:rPr lang="en-US" sz="1600" dirty="0">
                <a:hlinkClick r:id="rId3"/>
              </a:rPr>
              <a:t> at master · Gokul-001/DATA-SCIENCE-REPO (github.com)</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1600" dirty="0">
                <a:hlinkClick r:id="rId3"/>
              </a:rPr>
              <a:t>DATA-SCIENCE-REPO/SpaceX Falcon -9 Price and Safe Landing prediction/app.py at master · Gokul-001/DATA-SCIENCE-REPO (github.com)</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1600" dirty="0">
                <a:hlinkClick r:id="rId3"/>
              </a:rPr>
              <a:t>DATA-SCIENCE-REPO/SpaceX Falcon -9 Price and Safe Landing prediction/Machine Learning </a:t>
            </a:r>
            <a:r>
              <a:rPr lang="en-US" sz="1600" dirty="0" err="1">
                <a:hlinkClick r:id="rId3"/>
              </a:rPr>
              <a:t>Prediction.ipynb</a:t>
            </a:r>
            <a:r>
              <a:rPr lang="en-US" sz="1600" dirty="0">
                <a:hlinkClick r:id="rId3"/>
              </a:rPr>
              <a:t> at master · Gokul-001/DATA-SCIENCE-REPO (github.com)</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25</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29</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a:rPr>
              <a:t>Introduction</a:t>
            </a:r>
            <a:endParaRPr lang="en-US" dirty="0">
              <a:solidFill>
                <a:schemeClr val="accent1">
                  <a:lumMod val="75000"/>
                </a:schemeClr>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hlinkClick r:id="rId3"/>
              </a:rPr>
              <a:t>DATA-SCIENCE-REPO/SpaceX Falcon -9 Price and Safe Landing prediction/Data Collection </a:t>
            </a:r>
            <a:r>
              <a:rPr lang="en-US" sz="1600" dirty="0" err="1">
                <a:hlinkClick r:id="rId3"/>
              </a:rPr>
              <a:t>API.ipynb</a:t>
            </a:r>
            <a:r>
              <a:rPr lang="en-US" sz="1600" dirty="0">
                <a:hlinkClick r:id="rId3"/>
              </a:rPr>
              <a:t> at master · Gokul-001/DATA-SCIENCE-REPO (github.com)</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hlinkClick r:id="rId3"/>
              </a:rPr>
              <a:t>DATA-SCIENCE-REPO/SpaceX Falcon -9 Price and Safe Landing prediction/Data Collection with Web </a:t>
            </a:r>
            <a:r>
              <a:rPr lang="en-US" sz="1600" dirty="0" err="1">
                <a:hlinkClick r:id="rId3"/>
              </a:rPr>
              <a:t>Scraping.ipynb</a:t>
            </a:r>
            <a:r>
              <a:rPr lang="en-US" sz="1600" dirty="0">
                <a:hlinkClick r:id="rId3"/>
              </a:rPr>
              <a:t> at master · Gokul-001/DATA-SCIENCE-REPO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600" dirty="0">
                <a:hlinkClick r:id="rId3"/>
              </a:rPr>
              <a:t>DATA-SCIENCE-REPO/SpaceX Falcon -9 Price and Safe Landing prediction/Data </a:t>
            </a:r>
            <a:r>
              <a:rPr lang="en-US" sz="1600" dirty="0" err="1">
                <a:hlinkClick r:id="rId3"/>
              </a:rPr>
              <a:t>Wrangling.ipynb</a:t>
            </a:r>
            <a:r>
              <a:rPr lang="en-US" sz="1600" dirty="0">
                <a:hlinkClick r:id="rId3"/>
              </a:rPr>
              <a:t> at master · Gokul-001/DATA-SCIENCE-REPO (github.com)</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1362</TotalTime>
  <Words>1847</Words>
  <Application>Microsoft Office PowerPoint</Application>
  <PresentationFormat>Widescreen</PresentationFormat>
  <Paragraphs>204</Paragraphs>
  <Slides>44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GOKUL K S</cp:lastModifiedBy>
  <cp:revision>200</cp:revision>
  <dcterms:created xsi:type="dcterms:W3CDTF">2021-04-29T18:58:34Z</dcterms:created>
  <dcterms:modified xsi:type="dcterms:W3CDTF">2024-01-07T09:46:28Z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